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>
        <p:scale>
          <a:sx n="94" d="100"/>
          <a:sy n="94" d="100"/>
        </p:scale>
        <p:origin x="-1960" y="-5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3733</TotalTime>
  <Words>271</Words>
  <Application>Microsoft Macintosh PowerPoint</Application>
  <PresentationFormat>On-screen Show (4:3)</PresentationFormat>
  <Paragraphs>91</Paragraphs>
  <Slides>19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Spectrum</vt:lpstr>
      <vt:lpstr>FLOW THROUGH SMALL HOLES</vt:lpstr>
      <vt:lpstr>Marble Race!</vt:lpstr>
      <vt:lpstr>Marble Race!</vt:lpstr>
      <vt:lpstr>Marble Race!</vt:lpstr>
      <vt:lpstr>Viscosity</vt:lpstr>
      <vt:lpstr>Blockage in Fluid Flow</vt:lpstr>
      <vt:lpstr>Blockage in Fluid Flow</vt:lpstr>
      <vt:lpstr>Blockage and Viscosity</vt:lpstr>
      <vt:lpstr>Blockage and Viscosity</vt:lpstr>
      <vt:lpstr>Micro Perforated Plates</vt:lpstr>
      <vt:lpstr>Daily Applications</vt:lpstr>
      <vt:lpstr>Daily Applications</vt:lpstr>
      <vt:lpstr>Why do we study this?</vt:lpstr>
      <vt:lpstr>Why do we want to be in control?</vt:lpstr>
      <vt:lpstr>Examples for daily life control</vt:lpstr>
      <vt:lpstr>Control</vt:lpstr>
      <vt:lpstr>Science = Understanding</vt:lpstr>
      <vt:lpstr>Science = Understanding</vt:lpstr>
      <vt:lpstr>THANK YOU!</vt:lpstr>
    </vt:vector>
  </TitlesOfParts>
  <Company>TU/e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AIR CLEVER?</dc:title>
  <dc:creator>Muttalip Askin Temiz</dc:creator>
  <cp:lastModifiedBy>Muttalip Askin Temiz</cp:lastModifiedBy>
  <cp:revision>54</cp:revision>
  <dcterms:created xsi:type="dcterms:W3CDTF">2014-08-28T11:54:29Z</dcterms:created>
  <dcterms:modified xsi:type="dcterms:W3CDTF">2014-09-16T18:41:39Z</dcterms:modified>
</cp:coreProperties>
</file>