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E6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 autoAdjust="0"/>
    <p:restoredTop sz="94532" autoAdjust="0"/>
  </p:normalViewPr>
  <p:slideViewPr>
    <p:cSldViewPr snapToGrid="0"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440</Words>
  <Application>Microsoft Office PowerPoint</Application>
  <PresentationFormat>On-screen Show (4:3)</PresentationFormat>
  <Paragraphs>172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Aswathy Surendran</dc:creator>
  <cp:lastModifiedBy>Maria</cp:lastModifiedBy>
  <cp:revision>38</cp:revision>
  <dcterms:created xsi:type="dcterms:W3CDTF">2006-08-16T00:00:00Z</dcterms:created>
  <dcterms:modified xsi:type="dcterms:W3CDTF">2014-10-01T15:18:23Z</dcterms:modified>
</cp:coreProperties>
</file>